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87272-168A-0ED4-24CB-D85DF19D0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4F5FD-B145-F4A4-AACF-BBC13BB36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4A90-C9C9-B84E-2359-6103A7AF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BD88D-9F96-9A2A-0EA9-37B74427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DFEEC-0C5A-EAA6-8FB4-6FFB7CAC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3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78B4-BB59-E11A-CE46-335FEFC2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F9C04-C121-BE50-9915-AA2D528EF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B812D-7E37-8FC9-FCFB-4ECB9EA0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39E46-3D48-39BE-1B0C-488BF247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CB89B-0E03-5E9A-4A0E-44E73ADF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7C371-0E66-6CF4-93AD-587F73191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F700F-CBC8-1B48-F721-036AB84DE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E6F36-29E0-819C-B10C-9DF68FB0D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D01D2-A5EE-F0D1-397A-A54F7764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AC9C2-5B97-F157-9A27-A5302106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9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B5F05-FEE3-B195-E554-EEAB2B77D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6D443-20D6-7259-4557-6842A212E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B7C9-18BA-EE56-DAA9-17592D08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16BBF-BEA8-B884-6A99-90C8AD45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34F1B-4EEA-5605-17FB-94F0FDCC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B557D-9BE9-E8C1-9266-188FE01F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B0D8B-F4C1-5321-1C0F-7360F5FEB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B00F4-15D5-E185-AB38-BE9834B8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D6720-6DC8-12AA-CF4C-9F86B785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F27D2-60AE-259A-D529-9A9D5465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2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F2C5-D911-6079-A96E-6A701609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53542-C45A-FA1D-C665-E32F58341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1CA9A-DFCE-D8BE-9100-EF8E90512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59CF2-F45E-E17F-4B2D-BBA01E2D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F2FEF-B282-8133-2175-84A840FC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42BF7-E2C4-057F-CB41-CE720767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6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21F5-AFA8-F862-3049-772704245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00BE9-FFDB-0080-EEF2-A3B02C5EC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5B4D3-1C42-6F05-F83B-03264CD1B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DEF6F-B86C-1C4E-6C89-17BBF6FD1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3E88E-841F-690A-5F4A-B4F995606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B8031-E1FA-2887-71FA-9FC235DD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BF061-C353-6F4C-9693-366386E4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939FC-EBF9-7030-37CD-207DB434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3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E3C3-23B6-89B5-E214-19E80F0DF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2E23A-DF18-8053-C6FD-48FD678F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7FBD2-E465-7B4B-0B0D-AAD7F241C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710B2-EFF6-CE81-D657-DC520F02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E4326-DF7D-1739-70E3-FF5955F1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29C627-6ADA-F96E-E60B-B2C8BBCD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22690-8586-D09F-6737-D383B7EE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FEB0-33BB-FDA8-8474-28FA538D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65A78-04F3-3E1B-2BAE-67EFD1CF5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81E7D-98BA-B0A6-05BD-2CE53F34C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5C315-209C-DD3F-0A78-F4D52B84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8539B-2858-1F80-6CCB-793E75D7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CD018-639E-4655-362F-7B13DD5B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CC02-F030-8139-F137-8C478113E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28A8E-3E9A-7091-D21C-095F21302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01F21-1DC3-A58B-0AAA-61CE0DAE1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E9D69-308B-FBC5-BFD5-B268F1B0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9A3C0-C099-769A-2BFA-89968349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99C05-BBC2-B1B6-6948-2D023114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1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BA729-0D18-F882-0E1A-1E3607B5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E3268-CF91-BE59-E1F7-8F311F6C5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74FA4-B503-1621-B65F-459ED0A09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2A9D-E7C0-4CA9-A3EF-FE0DFE80A1E1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013F-051B-069B-CC0E-184D443F6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F1CC6-D3A2-11AB-4AB9-16C0DB5A8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3CEA-769B-4307-AF1D-B8E86FB4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0831-9DF5-A27C-C141-C79159192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8488"/>
            <a:ext cx="9144000" cy="592137"/>
          </a:xfrm>
        </p:spPr>
        <p:txBody>
          <a:bodyPr>
            <a:noAutofit/>
          </a:bodyPr>
          <a:lstStyle/>
          <a:p>
            <a:r>
              <a:rPr lang="en-US" sz="3600" dirty="0"/>
              <a:t>How to retrieve </a:t>
            </a:r>
            <a:r>
              <a:rPr lang="en-US" sz="3600" dirty="0" err="1"/>
              <a:t>LoginID</a:t>
            </a:r>
            <a:r>
              <a:rPr lang="en-US" sz="3600" dirty="0"/>
              <a:t> and Reset Password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7F668-9FE4-40B7-DE53-9E95893A9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01" y="1507174"/>
            <a:ext cx="7764749" cy="4752338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5E9E29BD-2A44-0A28-E34E-26A93A3447EC}"/>
              </a:ext>
            </a:extLst>
          </p:cNvPr>
          <p:cNvSpPr/>
          <p:nvPr/>
        </p:nvSpPr>
        <p:spPr>
          <a:xfrm>
            <a:off x="8877300" y="2447925"/>
            <a:ext cx="2678399" cy="1333500"/>
          </a:xfrm>
          <a:prstGeom prst="wedgeRectCallout">
            <a:avLst>
              <a:gd name="adj1" fmla="val -131787"/>
              <a:gd name="adj2" fmla="val 14821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on “</a:t>
            </a:r>
            <a:r>
              <a:rPr lang="en-US" dirty="0" err="1"/>
              <a:t>Fortgot</a:t>
            </a:r>
            <a:r>
              <a:rPr lang="en-US" dirty="0"/>
              <a:t> your </a:t>
            </a:r>
            <a:r>
              <a:rPr lang="en-US" dirty="0" err="1"/>
              <a:t>loginID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053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9CAF1A-5954-7FFB-F4DE-859AE434A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706" y="0"/>
            <a:ext cx="7996587" cy="6858000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37C15AC-B2A3-9E63-B827-AF91C0465D97}"/>
              </a:ext>
            </a:extLst>
          </p:cNvPr>
          <p:cNvSpPr/>
          <p:nvPr/>
        </p:nvSpPr>
        <p:spPr>
          <a:xfrm>
            <a:off x="7990332" y="604075"/>
            <a:ext cx="2678399" cy="871347"/>
          </a:xfrm>
          <a:prstGeom prst="wedgeRectCallout">
            <a:avLst>
              <a:gd name="adj1" fmla="val -208118"/>
              <a:gd name="adj2" fmla="val 51855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1./Enter your last name here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1F9E3DDA-13A7-2CFC-4D9D-499FE5502E9A}"/>
              </a:ext>
            </a:extLst>
          </p:cNvPr>
          <p:cNvSpPr/>
          <p:nvPr/>
        </p:nvSpPr>
        <p:spPr>
          <a:xfrm>
            <a:off x="9005736" y="1881282"/>
            <a:ext cx="2678399" cy="1045084"/>
          </a:xfrm>
          <a:prstGeom prst="wedgeRectCallout">
            <a:avLst>
              <a:gd name="adj1" fmla="val -142371"/>
              <a:gd name="adj2" fmla="val 29086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2./Enter your email here (the email that was associated with your account)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C4EF3866-2991-8D7F-3153-C88E39611983}"/>
              </a:ext>
            </a:extLst>
          </p:cNvPr>
          <p:cNvSpPr/>
          <p:nvPr/>
        </p:nvSpPr>
        <p:spPr>
          <a:xfrm>
            <a:off x="9005737" y="3831336"/>
            <a:ext cx="2678399" cy="1889572"/>
          </a:xfrm>
          <a:prstGeom prst="wedgeRectCallout">
            <a:avLst>
              <a:gd name="adj1" fmla="val -42683"/>
              <a:gd name="adj2" fmla="val 7888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3./Click here when done and check your email for your </a:t>
            </a:r>
            <a:r>
              <a:rPr lang="en-US" dirty="0" err="1"/>
              <a:t>loginID</a:t>
            </a:r>
            <a:r>
              <a:rPr lang="en-US" dirty="0"/>
              <a:t> (make sure to check your spam/junk folder.)</a:t>
            </a:r>
          </a:p>
        </p:txBody>
      </p:sp>
    </p:spTree>
    <p:extLst>
      <p:ext uri="{BB962C8B-B14F-4D97-AF65-F5344CB8AC3E}">
        <p14:creationId xmlns:p14="http://schemas.microsoft.com/office/powerpoint/2010/main" val="157582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3CFA-1873-C467-63E1-1BAE53072C56}"/>
              </a:ext>
            </a:extLst>
          </p:cNvPr>
          <p:cNvSpPr txBox="1">
            <a:spLocks/>
          </p:cNvSpPr>
          <p:nvPr/>
        </p:nvSpPr>
        <p:spPr>
          <a:xfrm>
            <a:off x="1524000" y="598488"/>
            <a:ext cx="9144000" cy="5921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Once you have retrieved your </a:t>
            </a:r>
            <a:r>
              <a:rPr lang="en-US" sz="3600" dirty="0" err="1"/>
              <a:t>LoginID</a:t>
            </a:r>
            <a:r>
              <a:rPr lang="en-US" sz="3600" dirty="0"/>
              <a:t>, please go back to the login page and click on the link: Forgot your Password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B847F5-5D46-C9FE-E5F5-F33766F5B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653" y="2165542"/>
            <a:ext cx="7084245" cy="4335842"/>
          </a:xfrm>
          <a:prstGeom prst="rect">
            <a:avLst/>
          </a:prstGeom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396EA51-E21B-A8FA-7D8B-FD4BD40363F6}"/>
              </a:ext>
            </a:extLst>
          </p:cNvPr>
          <p:cNvSpPr/>
          <p:nvPr/>
        </p:nvSpPr>
        <p:spPr>
          <a:xfrm>
            <a:off x="9407652" y="3106293"/>
            <a:ext cx="2310151" cy="1216632"/>
          </a:xfrm>
          <a:prstGeom prst="wedgeRectCallout">
            <a:avLst>
              <a:gd name="adj1" fmla="val -147620"/>
              <a:gd name="adj2" fmla="val 14220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on “</a:t>
            </a:r>
            <a:r>
              <a:rPr lang="en-US" dirty="0" err="1"/>
              <a:t>Fortgot</a:t>
            </a:r>
            <a:r>
              <a:rPr lang="en-US" dirty="0"/>
              <a:t> your password”</a:t>
            </a:r>
          </a:p>
        </p:txBody>
      </p:sp>
    </p:spTree>
    <p:extLst>
      <p:ext uri="{BB962C8B-B14F-4D97-AF65-F5344CB8AC3E}">
        <p14:creationId xmlns:p14="http://schemas.microsoft.com/office/powerpoint/2010/main" val="210634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38F328-9984-B620-0056-D7FCA31D6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936" y="0"/>
            <a:ext cx="8152128" cy="6858000"/>
          </a:xfrm>
          <a:prstGeom prst="rect">
            <a:avLst/>
          </a:prstGeom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95D65027-2499-CC5C-CD9A-576C6A03FE6F}"/>
              </a:ext>
            </a:extLst>
          </p:cNvPr>
          <p:cNvSpPr/>
          <p:nvPr/>
        </p:nvSpPr>
        <p:spPr>
          <a:xfrm>
            <a:off x="9407652" y="3106293"/>
            <a:ext cx="2310151" cy="1216632"/>
          </a:xfrm>
          <a:prstGeom prst="wedgeRectCallout">
            <a:avLst>
              <a:gd name="adj1" fmla="val -325326"/>
              <a:gd name="adj2" fmla="val 14846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Enter your </a:t>
            </a:r>
            <a:r>
              <a:rPr lang="en-US" dirty="0" err="1"/>
              <a:t>loginID</a:t>
            </a:r>
            <a:r>
              <a:rPr lang="en-US" dirty="0"/>
              <a:t> here and click “Continue”</a:t>
            </a:r>
          </a:p>
        </p:txBody>
      </p:sp>
    </p:spTree>
    <p:extLst>
      <p:ext uri="{BB962C8B-B14F-4D97-AF65-F5344CB8AC3E}">
        <p14:creationId xmlns:p14="http://schemas.microsoft.com/office/powerpoint/2010/main" val="404017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50A8B5-A74C-2E6F-CDB4-D049E6D11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1092"/>
            <a:ext cx="12192000" cy="541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5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100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retrieve LoginID and Reset Password</vt:lpstr>
      <vt:lpstr>PowerPoint Presentation</vt:lpstr>
      <vt:lpstr>PowerPoint Presentation</vt:lpstr>
      <vt:lpstr>PowerPoint Presentation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retrieve LoginID and Reset Password</dc:title>
  <dc:creator>Bui, Thanh Q NAF USARMY IMCOM HQ (USA)</dc:creator>
  <cp:lastModifiedBy>Bui, Thanh Q NAF USARMY IMCOM HQ (USA)</cp:lastModifiedBy>
  <cp:revision>4</cp:revision>
  <dcterms:created xsi:type="dcterms:W3CDTF">2023-08-04T12:19:58Z</dcterms:created>
  <dcterms:modified xsi:type="dcterms:W3CDTF">2023-08-04T12:37:57Z</dcterms:modified>
</cp:coreProperties>
</file>