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53D6B-49AC-4C3E-84A9-D0C24FBD5F91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B578F-C64E-4E33-92A2-FBB0285ED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63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activity we did right before break began our look at cause and effect.  This slide is a tool to help diagnose your 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FC9636-B8AA-4D99-BC9D-79B809AF975D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311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We have decreasing sales.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0D39C35-6493-4BD5-8D80-26B27DE87C0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1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2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3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5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3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9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5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7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2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665B-BB97-486D-A449-6483DDF8A1B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EE5A6-D713-4658-9D4C-8400E966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9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21" descr="Symptom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640" y="1456136"/>
            <a:ext cx="9778720" cy="455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245643" y="424263"/>
            <a:ext cx="5700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en-US" altLang="en-US" sz="2400" dirty="0"/>
              <a:t>Diagnostic </a:t>
            </a:r>
            <a:r>
              <a:rPr lang="en-US" altLang="en-US" sz="2400" dirty="0"/>
              <a:t>Tools: Root Cause Analysis</a:t>
            </a:r>
            <a:endParaRPr lang="en-US" alt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0" y="1951348"/>
            <a:ext cx="6591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Sales</a:t>
            </a:r>
          </a:p>
        </p:txBody>
      </p:sp>
    </p:spTree>
    <p:extLst>
      <p:ext uri="{BB962C8B-B14F-4D97-AF65-F5344CB8AC3E}">
        <p14:creationId xmlns:p14="http://schemas.microsoft.com/office/powerpoint/2010/main" val="108750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272901"/>
              </p:ext>
            </p:extLst>
          </p:nvPr>
        </p:nvGraphicFramePr>
        <p:xfrm>
          <a:off x="858416" y="382556"/>
          <a:ext cx="10375642" cy="62821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74660"/>
                <a:gridCol w="2674660"/>
                <a:gridCol w="2674660"/>
                <a:gridCol w="2351662"/>
              </a:tblGrid>
              <a:tr h="63685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 PROBLEM –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______________________________________________________________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8" marR="68588" marT="34295" marB="34295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8" marR="68588" marT="34295" marB="34295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61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Operational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8" marR="68588" marT="34295" marB="34295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8" marR="68588" marT="34295" marB="34295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Command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8" marR="68588" marT="34295" marB="34295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Changes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8" marR="68588" marT="34295" marB="34295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9179"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8" marR="68588" marT="34295" marB="34295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8" marR="68588" marT="34295" marB="34295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8" marR="68588" marT="34295" marB="34295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8" marR="68588" marT="34295" marB="34295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478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 Admin</dc:creator>
  <cp:lastModifiedBy>DoD Admin</cp:lastModifiedBy>
  <cp:revision>1</cp:revision>
  <dcterms:created xsi:type="dcterms:W3CDTF">2018-11-27T21:01:26Z</dcterms:created>
  <dcterms:modified xsi:type="dcterms:W3CDTF">2018-11-27T21:01:37Z</dcterms:modified>
</cp:coreProperties>
</file>