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49FC-F580-4638-B4CB-1E10D3623CD7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58C2-FD10-4810-A267-4B68983F2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49FC-F580-4638-B4CB-1E10D3623CD7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58C2-FD10-4810-A267-4B68983F2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49FC-F580-4638-B4CB-1E10D3623CD7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58C2-FD10-4810-A267-4B68983F2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49FC-F580-4638-B4CB-1E10D3623CD7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58C2-FD10-4810-A267-4B68983F2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49FC-F580-4638-B4CB-1E10D3623CD7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58C2-FD10-4810-A267-4B68983F2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49FC-F580-4638-B4CB-1E10D3623CD7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58C2-FD10-4810-A267-4B68983F2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49FC-F580-4638-B4CB-1E10D3623CD7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58C2-FD10-4810-A267-4B68983F2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49FC-F580-4638-B4CB-1E10D3623CD7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58C2-FD10-4810-A267-4B68983F2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49FC-F580-4638-B4CB-1E10D3623CD7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58C2-FD10-4810-A267-4B68983F2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49FC-F580-4638-B4CB-1E10D3623CD7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58C2-FD10-4810-A267-4B68983F2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49FC-F580-4638-B4CB-1E10D3623CD7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58C2-FD10-4810-A267-4B68983F2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249FC-F580-4638-B4CB-1E10D3623CD7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E58C2-FD10-4810-A267-4B68983F2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share course management links in DCO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Login to </a:t>
            </a:r>
          </a:p>
          <a:p>
            <a:r>
              <a:rPr lang="en-US" dirty="0" smtClean="0"/>
              <a:t>www.dcocloud.org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404939"/>
            <a:ext cx="8952227" cy="5300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ular Callout 2"/>
          <p:cNvSpPr/>
          <p:nvPr/>
        </p:nvSpPr>
        <p:spPr>
          <a:xfrm>
            <a:off x="5334000" y="2514600"/>
            <a:ext cx="3352800" cy="609600"/>
          </a:xfrm>
          <a:prstGeom prst="wedgeRectCallout">
            <a:avLst>
              <a:gd name="adj1" fmla="val -131336"/>
              <a:gd name="adj2" fmla="val -762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 to your courses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2590800"/>
            <a:ext cx="1752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r="17500" b="7000"/>
          <a:stretch>
            <a:fillRect/>
          </a:stretch>
        </p:blipFill>
        <p:spPr bwMode="auto">
          <a:xfrm>
            <a:off x="228600" y="762000"/>
            <a:ext cx="8652387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ular Callout 5"/>
          <p:cNvSpPr/>
          <p:nvPr/>
        </p:nvSpPr>
        <p:spPr>
          <a:xfrm>
            <a:off x="5410200" y="3505200"/>
            <a:ext cx="2743200" cy="1219200"/>
          </a:xfrm>
          <a:prstGeom prst="wedgeRectCallout">
            <a:avLst>
              <a:gd name="adj1" fmla="val -205545"/>
              <a:gd name="adj2" fmla="val 351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 Click on the course title  to copy shortcut, then paste  it to your email to  your email.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404939"/>
            <a:ext cx="8952228" cy="5300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ular Callout 2"/>
          <p:cNvSpPr/>
          <p:nvPr/>
        </p:nvSpPr>
        <p:spPr>
          <a:xfrm>
            <a:off x="4876800" y="2743200"/>
            <a:ext cx="4038600" cy="1143000"/>
          </a:xfrm>
          <a:prstGeom prst="wedgeRectCallout">
            <a:avLst>
              <a:gd name="adj1" fmla="val -101250"/>
              <a:gd name="adj2" fmla="val -202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on Set permissions ,  then find and add all staff members to your list, including all duplicates</a:t>
            </a:r>
          </a:p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2590800"/>
            <a:ext cx="1752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How to share course management links in DCO II</vt:lpstr>
      <vt:lpstr>Slide 2</vt:lpstr>
      <vt:lpstr>Slide 3</vt:lpstr>
      <vt:lpstr>Slide 4</vt:lpstr>
    </vt:vector>
  </TitlesOfParts>
  <Company>United States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9</cp:revision>
  <dcterms:created xsi:type="dcterms:W3CDTF">2015-07-15T16:37:36Z</dcterms:created>
  <dcterms:modified xsi:type="dcterms:W3CDTF">2015-07-16T14:56:07Z</dcterms:modified>
</cp:coreProperties>
</file>