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02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F95-5F4A-4CAA-BD0E-6E3167878A88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ED23-CBA2-4F6B-942A-16F00F325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F95-5F4A-4CAA-BD0E-6E3167878A88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ED23-CBA2-4F6B-942A-16F00F325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F95-5F4A-4CAA-BD0E-6E3167878A88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ED23-CBA2-4F6B-942A-16F00F325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F95-5F4A-4CAA-BD0E-6E3167878A88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ED23-CBA2-4F6B-942A-16F00F325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F95-5F4A-4CAA-BD0E-6E3167878A88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ED23-CBA2-4F6B-942A-16F00F325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F95-5F4A-4CAA-BD0E-6E3167878A88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ED23-CBA2-4F6B-942A-16F00F325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F95-5F4A-4CAA-BD0E-6E3167878A88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ED23-CBA2-4F6B-942A-16F00F325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F95-5F4A-4CAA-BD0E-6E3167878A88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ED23-CBA2-4F6B-942A-16F00F325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F95-5F4A-4CAA-BD0E-6E3167878A88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ED23-CBA2-4F6B-942A-16F00F325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F95-5F4A-4CAA-BD0E-6E3167878A88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ED23-CBA2-4F6B-942A-16F00F325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F95-5F4A-4CAA-BD0E-6E3167878A88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ED23-CBA2-4F6B-942A-16F00F325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2BF95-5F4A-4CAA-BD0E-6E3167878A88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0ED23-CBA2-4F6B-942A-16F00F325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ocloud.orgg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aron.w.wolf@carahsoft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8545547" cy="411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ular Callout 2"/>
          <p:cNvSpPr/>
          <p:nvPr/>
        </p:nvSpPr>
        <p:spPr>
          <a:xfrm>
            <a:off x="5791200" y="1219200"/>
            <a:ext cx="2667000" cy="914400"/>
          </a:xfrm>
          <a:prstGeom prst="wedgeRectCallout">
            <a:avLst>
              <a:gd name="adj1" fmla="val 38691"/>
              <a:gd name="adj2" fmla="val 102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here to activate your account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762000" y="838200"/>
            <a:ext cx="4343400" cy="990600"/>
          </a:xfrm>
          <a:prstGeom prst="wedgeRectCallout">
            <a:avLst>
              <a:gd name="adj1" fmla="val -20248"/>
              <a:gd name="adj2" fmla="val 509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/>
              </a:rPr>
              <a:t>https://www.dcocloud.orgGo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752725"/>
            <a:ext cx="895985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ular Callout 2"/>
          <p:cNvSpPr/>
          <p:nvPr/>
        </p:nvSpPr>
        <p:spPr>
          <a:xfrm>
            <a:off x="6858000" y="609600"/>
            <a:ext cx="1524000" cy="990600"/>
          </a:xfrm>
          <a:prstGeom prst="wedgeRectCallout">
            <a:avLst>
              <a:gd name="adj1" fmla="val -147040"/>
              <a:gd name="adj2" fmla="val 5208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this option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21000" r="6250" b="10000"/>
          <a:stretch>
            <a:fillRect/>
          </a:stretch>
        </p:blipFill>
        <p:spPr bwMode="auto">
          <a:xfrm>
            <a:off x="152400" y="2667000"/>
            <a:ext cx="877956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ular Callout 2"/>
          <p:cNvSpPr/>
          <p:nvPr/>
        </p:nvSpPr>
        <p:spPr>
          <a:xfrm>
            <a:off x="457200" y="533400"/>
            <a:ext cx="5029200" cy="2438400"/>
          </a:xfrm>
          <a:prstGeom prst="wedgeRectCallout">
            <a:avLst>
              <a:gd name="adj1" fmla="val 106993"/>
              <a:gd name="adj2" fmla="val 48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on this arrow to see the dropdown and select “Link CAC” and follow the instruction  to link your CAC  . If your browser is spinning and does not seem to </a:t>
            </a:r>
            <a:r>
              <a:rPr lang="en-US" dirty="0" smtClean="0"/>
              <a:t>respond when you try to link your CAC, </a:t>
            </a:r>
            <a:r>
              <a:rPr lang="en-US" dirty="0" smtClean="0"/>
              <a:t>you may want to try on a different browser (Firefox, Chrome etc.)  or even on a personal computer.</a:t>
            </a:r>
          </a:p>
          <a:p>
            <a:pPr algn="ctr"/>
            <a:r>
              <a:rPr lang="en-US" dirty="0" smtClean="0"/>
              <a:t>Your CAC login is optional, so if you can’t link your CAC, you can still use DCOII.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914400" y="4495800"/>
            <a:ext cx="3505200" cy="1066800"/>
          </a:xfrm>
          <a:prstGeom prst="wedgeRectCallout">
            <a:avLst>
              <a:gd name="adj1" fmla="val 103080"/>
              <a:gd name="adj2" fmla="val 315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on “Connect Central” to start using DCO II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4724400" y="3200400"/>
            <a:ext cx="2362200" cy="381000"/>
          </a:xfrm>
          <a:prstGeom prst="wedgeRectCallout">
            <a:avLst>
              <a:gd name="adj1" fmla="val 84005"/>
              <a:gd name="adj2" fmla="val 745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Pw change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4724400" y="3657600"/>
            <a:ext cx="2362200" cy="381000"/>
          </a:xfrm>
          <a:prstGeom prst="wedgeRectCallout">
            <a:avLst>
              <a:gd name="adj1" fmla="val 82931"/>
              <a:gd name="adj2" fmla="val 212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Link/Unlink CAC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667000"/>
            <a:ext cx="662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DCO II help line: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Aaron </a:t>
            </a:r>
            <a:r>
              <a:rPr lang="en-US" sz="3600" dirty="0" smtClean="0"/>
              <a:t>Wolf</a:t>
            </a:r>
            <a:endParaRPr lang="en-US" sz="3600" dirty="0"/>
          </a:p>
          <a:p>
            <a:pPr algn="ctr"/>
            <a:r>
              <a:rPr lang="en-US" sz="3600" dirty="0"/>
              <a:t>PH: 703-889-9781 or </a:t>
            </a:r>
            <a:r>
              <a:rPr lang="en-US" sz="3600" u="sng" dirty="0">
                <a:hlinkClick r:id="rId2"/>
              </a:rPr>
              <a:t>aaron.w.wolf@carahsoft.com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123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4</cp:revision>
  <dcterms:created xsi:type="dcterms:W3CDTF">2015-07-16T14:00:28Z</dcterms:created>
  <dcterms:modified xsi:type="dcterms:W3CDTF">2015-07-16T14:20:00Z</dcterms:modified>
</cp:coreProperties>
</file>