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AF69-E183-4DD6-844C-23836E08513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C37D-05CE-4713-B9DD-09C19A1B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1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AF69-E183-4DD6-844C-23836E08513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C37D-05CE-4713-B9DD-09C19A1B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2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AF69-E183-4DD6-844C-23836E08513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C37D-05CE-4713-B9DD-09C19A1B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9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AF69-E183-4DD6-844C-23836E08513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C37D-05CE-4713-B9DD-09C19A1B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6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AF69-E183-4DD6-844C-23836E08513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C37D-05CE-4713-B9DD-09C19A1B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7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AF69-E183-4DD6-844C-23836E08513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C37D-05CE-4713-B9DD-09C19A1B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8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AF69-E183-4DD6-844C-23836E08513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C37D-05CE-4713-B9DD-09C19A1B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AF69-E183-4DD6-844C-23836E08513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C37D-05CE-4713-B9DD-09C19A1B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9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AF69-E183-4DD6-844C-23836E08513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C37D-05CE-4713-B9DD-09C19A1B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AF69-E183-4DD6-844C-23836E08513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C37D-05CE-4713-B9DD-09C19A1B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0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AF69-E183-4DD6-844C-23836E08513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C37D-05CE-4713-B9DD-09C19A1B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9AF69-E183-4DD6-844C-23836E08513B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FC37D-05CE-4713-B9DD-09C19A1B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0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212" y="2157412"/>
            <a:ext cx="6505575" cy="25431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4986" y="538843"/>
            <a:ext cx="70138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How to Access Course Transcript Details</a:t>
            </a:r>
          </a:p>
          <a:p>
            <a:pPr algn="ctr"/>
            <a:r>
              <a:rPr lang="en-US" sz="3200" b="1" dirty="0" smtClean="0"/>
              <a:t>For Blended Courses</a:t>
            </a:r>
            <a:endParaRPr lang="en-US" sz="3200" b="1" dirty="0"/>
          </a:p>
        </p:txBody>
      </p:sp>
      <p:sp>
        <p:nvSpPr>
          <p:cNvPr id="4" name="Rectangular Callout 3"/>
          <p:cNvSpPr/>
          <p:nvPr/>
        </p:nvSpPr>
        <p:spPr>
          <a:xfrm>
            <a:off x="9062358" y="1355271"/>
            <a:ext cx="2857500" cy="1210355"/>
          </a:xfrm>
          <a:prstGeom prst="wedgeRectCallout">
            <a:avLst>
              <a:gd name="adj1" fmla="val -227810"/>
              <a:gd name="adj2" fmla="val 962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Roll over “My Workspace” and select “My Transcript”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7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287" y="2095500"/>
            <a:ext cx="7591425" cy="2667000"/>
          </a:xfrm>
          <a:prstGeom prst="rect">
            <a:avLst/>
          </a:prstGeom>
        </p:spPr>
      </p:pic>
      <p:sp>
        <p:nvSpPr>
          <p:cNvPr id="4" name="Rectangular Callout 3"/>
          <p:cNvSpPr/>
          <p:nvPr/>
        </p:nvSpPr>
        <p:spPr>
          <a:xfrm>
            <a:off x="9601200" y="947057"/>
            <a:ext cx="2334986" cy="1210355"/>
          </a:xfrm>
          <a:prstGeom prst="wedgeRectCallout">
            <a:avLst>
              <a:gd name="adj1" fmla="val -228526"/>
              <a:gd name="adj2" fmla="val 1947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on the course you want to view details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34986" y="538843"/>
            <a:ext cx="70138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How to Access Course Transcript Details</a:t>
            </a:r>
          </a:p>
          <a:p>
            <a:pPr algn="ctr"/>
            <a:r>
              <a:rPr lang="en-US" sz="3200" b="1" dirty="0" smtClean="0"/>
              <a:t>For Blended Courses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1984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686" y="1861458"/>
            <a:ext cx="9144000" cy="4710460"/>
          </a:xfrm>
          <a:prstGeom prst="rect">
            <a:avLst/>
          </a:prstGeom>
        </p:spPr>
      </p:pic>
      <p:sp>
        <p:nvSpPr>
          <p:cNvPr id="4" name="Rectangular Callout 3"/>
          <p:cNvSpPr/>
          <p:nvPr/>
        </p:nvSpPr>
        <p:spPr>
          <a:xfrm>
            <a:off x="9601200" y="947057"/>
            <a:ext cx="2334986" cy="1210355"/>
          </a:xfrm>
          <a:prstGeom prst="wedgeRectCallout">
            <a:avLst>
              <a:gd name="adj1" fmla="val -280274"/>
              <a:gd name="adj2" fmla="val 351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on the module you want to view details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34986" y="538843"/>
            <a:ext cx="70138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How to Access Course Transcript Details</a:t>
            </a:r>
          </a:p>
          <a:p>
            <a:pPr algn="ctr"/>
            <a:r>
              <a:rPr lang="en-US" sz="3200" b="1" dirty="0" smtClean="0"/>
              <a:t>For Blended Courses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9527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691" y="1600200"/>
            <a:ext cx="9210675" cy="4909230"/>
          </a:xfrm>
          <a:prstGeom prst="rect">
            <a:avLst/>
          </a:prstGeom>
        </p:spPr>
      </p:pic>
      <p:sp>
        <p:nvSpPr>
          <p:cNvPr id="4" name="Rectangular Callout 3"/>
          <p:cNvSpPr/>
          <p:nvPr/>
        </p:nvSpPr>
        <p:spPr>
          <a:xfrm>
            <a:off x="9601200" y="947057"/>
            <a:ext cx="2334986" cy="1210355"/>
          </a:xfrm>
          <a:prstGeom prst="wedgeRectCallout">
            <a:avLst>
              <a:gd name="adj1" fmla="val -265589"/>
              <a:gd name="adj2" fmla="val 372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on “View Details”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34986" y="538843"/>
            <a:ext cx="70138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How to Access Course Transcript Details</a:t>
            </a:r>
          </a:p>
          <a:p>
            <a:pPr algn="ctr"/>
            <a:r>
              <a:rPr lang="en-US" sz="3200" b="1" dirty="0" smtClean="0"/>
              <a:t>For Blended Courses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77575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048" y="1616061"/>
            <a:ext cx="9439275" cy="5063685"/>
          </a:xfrm>
          <a:prstGeom prst="rect">
            <a:avLst/>
          </a:prstGeom>
        </p:spPr>
      </p:pic>
      <p:sp>
        <p:nvSpPr>
          <p:cNvPr id="4" name="Rectangular Callout 3"/>
          <p:cNvSpPr/>
          <p:nvPr/>
        </p:nvSpPr>
        <p:spPr>
          <a:xfrm>
            <a:off x="9601200" y="947057"/>
            <a:ext cx="2334986" cy="2661557"/>
          </a:xfrm>
          <a:prstGeom prst="wedgeRectCallout">
            <a:avLst>
              <a:gd name="adj1" fmla="val -183770"/>
              <a:gd name="adj2" fmla="val 586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Take a screenshot of this page and send to the School for Family and MWR staff for assistance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34986" y="538843"/>
            <a:ext cx="70138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How to Access Course Transcript Details</a:t>
            </a:r>
          </a:p>
          <a:p>
            <a:pPr algn="ctr"/>
            <a:r>
              <a:rPr lang="en-US" sz="3200" b="1" dirty="0" smtClean="0"/>
              <a:t>For Blended Courses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19749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99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</cp:revision>
  <dcterms:created xsi:type="dcterms:W3CDTF">2016-02-26T20:13:45Z</dcterms:created>
  <dcterms:modified xsi:type="dcterms:W3CDTF">2016-02-26T20:16:51Z</dcterms:modified>
</cp:coreProperties>
</file>